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0" r:id="rId2"/>
    <p:sldId id="258" r:id="rId3"/>
    <p:sldId id="256" r:id="rId4"/>
    <p:sldId id="257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15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939057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295718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62374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03808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8514607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7849735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908412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7007641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117492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05562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548151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725658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4244011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89564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49827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852539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111220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4EE94-602D-4E04-822B-0C9E6781651B}" type="datetimeFigureOut">
              <a:rPr lang="en-150" smtClean="0"/>
              <a:t>14/10/2019</a:t>
            </a:fld>
            <a:endParaRPr lang="en-15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15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8762D-BB4D-4E6E-A334-1903AA718A5B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42649617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C7666-23FB-48DF-8B08-3DEDDBDB3F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5779"/>
            <a:ext cx="9144000" cy="1068421"/>
          </a:xfrm>
        </p:spPr>
        <p:txBody>
          <a:bodyPr>
            <a:normAutofit fontScale="90000"/>
          </a:bodyPr>
          <a:lstStyle/>
          <a:p>
            <a:r>
              <a:rPr lang="en-US" sz="4800" b="1" u="sng" dirty="0"/>
              <a:t>Security System By Face Recognition </a:t>
            </a:r>
            <a:endParaRPr lang="en-150" sz="4800" b="1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BA6C9-F6DB-46FC-B90B-8818ACADD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39885"/>
            <a:ext cx="9144000" cy="3932336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800" b="1" dirty="0"/>
              <a:t>CS-34</a:t>
            </a:r>
          </a:p>
          <a:p>
            <a:r>
              <a:rPr lang="en-US" sz="2800" b="1" dirty="0"/>
              <a:t>Mina </a:t>
            </a:r>
            <a:r>
              <a:rPr lang="en-US" sz="2800" b="1" dirty="0" err="1"/>
              <a:t>Gerges</a:t>
            </a:r>
            <a:r>
              <a:rPr lang="en-US" sz="2800" b="1" dirty="0"/>
              <a:t> </a:t>
            </a:r>
            <a:r>
              <a:rPr lang="en-US" sz="2800" b="1" dirty="0" err="1"/>
              <a:t>Foukeh</a:t>
            </a:r>
            <a:endParaRPr lang="en-US" sz="2800" b="1" dirty="0"/>
          </a:p>
          <a:p>
            <a:r>
              <a:rPr lang="en-US" sz="2800" b="1" dirty="0" err="1"/>
              <a:t>Abanob</a:t>
            </a:r>
            <a:r>
              <a:rPr lang="en-US" sz="2800" b="1" dirty="0"/>
              <a:t> Ashraf Hanna</a:t>
            </a:r>
          </a:p>
          <a:p>
            <a:endParaRPr lang="en-US" sz="2800" b="1" dirty="0"/>
          </a:p>
          <a:p>
            <a:pPr algn="l"/>
            <a:r>
              <a:rPr lang="en-US" sz="2800" b="1" dirty="0"/>
              <a:t>Supervised by.</a:t>
            </a:r>
          </a:p>
          <a:p>
            <a:pPr algn="l"/>
            <a:r>
              <a:rPr lang="en-US" sz="2800" b="1" dirty="0"/>
              <a:t>A.P. </a:t>
            </a:r>
            <a:r>
              <a:rPr lang="en-US" sz="2800" b="1" dirty="0" err="1"/>
              <a:t>Walaa</a:t>
            </a:r>
            <a:r>
              <a:rPr lang="en-US" sz="2800" b="1" dirty="0"/>
              <a:t> H. </a:t>
            </a:r>
            <a:r>
              <a:rPr lang="en-US" sz="2800" b="1" dirty="0" err="1"/>
              <a:t>Elashmawi</a:t>
            </a:r>
            <a:endParaRPr lang="en-US" sz="2800" b="1" dirty="0"/>
          </a:p>
          <a:p>
            <a:pPr algn="l"/>
            <a:r>
              <a:rPr lang="en-US" sz="2800" b="1" dirty="0"/>
              <a:t>T.A. </a:t>
            </a:r>
            <a:r>
              <a:rPr lang="en-US" sz="2800" b="1" dirty="0" err="1"/>
              <a:t>Manar</a:t>
            </a:r>
            <a:r>
              <a:rPr lang="en-US" sz="2800" b="1" dirty="0"/>
              <a:t> </a:t>
            </a:r>
            <a:r>
              <a:rPr lang="en-US" sz="2800" b="1" dirty="0" err="1"/>
              <a:t>Elshazly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473631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59F19-7A40-44BB-BA51-61B0F88107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1914"/>
            <a:ext cx="9144000" cy="923253"/>
          </a:xfrm>
        </p:spPr>
        <p:txBody>
          <a:bodyPr>
            <a:normAutofit/>
          </a:bodyPr>
          <a:lstStyle/>
          <a:p>
            <a:r>
              <a:rPr lang="en-US" sz="4400" b="1" u="sng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Introduction</a:t>
            </a:r>
            <a:endParaRPr lang="en-150" sz="4000" b="1" u="sng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840981-6035-4698-A0EF-73B89849D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18614"/>
            <a:ext cx="9144000" cy="2922310"/>
          </a:xfrm>
        </p:spPr>
        <p:txBody>
          <a:bodyPr/>
          <a:lstStyle/>
          <a:p>
            <a:r>
              <a:rPr lang="en-US" sz="2800" u="sng" dirty="0"/>
              <a:t>Security System by face recognition</a:t>
            </a:r>
          </a:p>
          <a:p>
            <a:r>
              <a:rPr lang="en-US" sz="2800" dirty="0"/>
              <a:t>It’s a system can help police in their interrogations</a:t>
            </a:r>
          </a:p>
          <a:p>
            <a:r>
              <a:rPr lang="en-US" sz="2800" dirty="0"/>
              <a:t>Which facilitate their job  </a:t>
            </a:r>
          </a:p>
          <a:p>
            <a:endParaRPr lang="en-150" sz="2800" dirty="0"/>
          </a:p>
        </p:txBody>
      </p:sp>
    </p:spTree>
    <p:extLst>
      <p:ext uri="{BB962C8B-B14F-4D97-AF65-F5344CB8AC3E}">
        <p14:creationId xmlns:p14="http://schemas.microsoft.com/office/powerpoint/2010/main" val="1059757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4AA62-3DFB-4F11-8A8D-E2C9A7BB5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5671"/>
            <a:ext cx="9144000" cy="477837"/>
          </a:xfrm>
        </p:spPr>
        <p:txBody>
          <a:bodyPr>
            <a:noAutofit/>
          </a:bodyPr>
          <a:lstStyle/>
          <a:p>
            <a:r>
              <a:rPr lang="en-US" sz="3600" b="1" u="sng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Problem Definition</a:t>
            </a:r>
            <a:endParaRPr lang="en-150" sz="3600" b="1" u="sng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C6A861-86CF-459A-A022-FE94BE144B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150"/>
          </a:p>
        </p:txBody>
      </p:sp>
      <p:pic>
        <p:nvPicPr>
          <p:cNvPr id="4" name="Thief Bag Car Stealing Criminal Man Steal Crime No Copyright Video">
            <a:hlinkClick r:id="" action="ppaction://media"/>
            <a:extLst>
              <a:ext uri="{FF2B5EF4-FFF2-40B4-BE49-F238E27FC236}">
                <a16:creationId xmlns:a16="http://schemas.microsoft.com/office/drawing/2014/main" id="{CE4FB9C4-ED38-4795-A792-A53B0A9D6A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6247" y="945053"/>
            <a:ext cx="10259505" cy="577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16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AF2D2-A5A1-48D9-917E-8E8EAAAA6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26727"/>
          </a:xfrm>
        </p:spPr>
        <p:txBody>
          <a:bodyPr>
            <a:noAutofit/>
          </a:bodyPr>
          <a:lstStyle/>
          <a:p>
            <a:pPr algn="ctr"/>
            <a:r>
              <a:rPr lang="en-US" sz="3600" b="1" u="sng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Solution Approach</a:t>
            </a:r>
            <a:endParaRPr lang="en-150" sz="3200" b="1" u="sng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  <p:pic>
        <p:nvPicPr>
          <p:cNvPr id="4" name="identity recognition 9560">
            <a:hlinkClick r:id="" action="ppaction://media"/>
            <a:extLst>
              <a:ext uri="{FF2B5EF4-FFF2-40B4-BE49-F238E27FC236}">
                <a16:creationId xmlns:a16="http://schemas.microsoft.com/office/drawing/2014/main" id="{C9873910-265E-43BF-BF97-1D80756813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1678" y="791852"/>
            <a:ext cx="9228644" cy="5839485"/>
          </a:xfrm>
        </p:spPr>
      </p:pic>
    </p:spTree>
    <p:extLst>
      <p:ext uri="{BB962C8B-B14F-4D97-AF65-F5344CB8AC3E}">
        <p14:creationId xmlns:p14="http://schemas.microsoft.com/office/powerpoint/2010/main" val="2406251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93AE1-8BB7-4416-9A33-7976B54D3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Tools</a:t>
            </a:r>
            <a:endParaRPr lang="en-150" b="1" u="sng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DD1E3-D24C-4C58-82C4-9FA83FFA8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r>
              <a:rPr lang="en-US" dirty="0"/>
              <a:t>Deep Learning </a:t>
            </a:r>
          </a:p>
          <a:p>
            <a:r>
              <a:rPr lang="en-US" dirty="0"/>
              <a:t>SQL Database</a:t>
            </a:r>
          </a:p>
          <a:p>
            <a:r>
              <a:rPr lang="en-US" dirty="0"/>
              <a:t>True-Depth cam</a:t>
            </a:r>
          </a:p>
          <a:p>
            <a:pPr marL="0" indent="0">
              <a:buNone/>
            </a:pPr>
            <a:endParaRPr lang="en-US" dirty="0"/>
          </a:p>
          <a:p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2667430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A3BEC-90D8-468B-A2AC-D2FA2B16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723"/>
            <a:ext cx="10515600" cy="1325563"/>
          </a:xfrm>
        </p:spPr>
        <p:txBody>
          <a:bodyPr/>
          <a:lstStyle/>
          <a:p>
            <a:pPr algn="ctr"/>
            <a:r>
              <a:rPr lang="en-US" b="1" u="sng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Survey </a:t>
            </a:r>
            <a:endParaRPr lang="en-150" b="1" u="sng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2AA42-34A0-45E3-8AF5-88CC10447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286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CSI (Crime Scene Investigation) </a:t>
            </a:r>
          </a:p>
          <a:p>
            <a:pPr marL="0" indent="0" algn="ctr">
              <a:buNone/>
            </a:pPr>
            <a:r>
              <a:rPr lang="en-US" dirty="0"/>
              <a:t>They use system like this in real life not only in the series </a:t>
            </a:r>
            <a:r>
              <a:rPr lang="en-US" b="1" u="sng" dirty="0"/>
              <a:t>BUT</a:t>
            </a:r>
            <a:r>
              <a:rPr lang="en-US" dirty="0"/>
              <a:t> We are different ;)	</a:t>
            </a:r>
            <a:endParaRPr lang="en-15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5CF60C9-93F6-4545-A434-4A4A44F221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400719"/>
              </p:ext>
            </p:extLst>
          </p:nvPr>
        </p:nvGraphicFramePr>
        <p:xfrm>
          <a:off x="2516433" y="3053958"/>
          <a:ext cx="7159134" cy="2846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6378">
                  <a:extLst>
                    <a:ext uri="{9D8B030D-6E8A-4147-A177-3AD203B41FA5}">
                      <a16:colId xmlns:a16="http://schemas.microsoft.com/office/drawing/2014/main" val="2076707367"/>
                    </a:ext>
                  </a:extLst>
                </a:gridCol>
                <a:gridCol w="2386378">
                  <a:extLst>
                    <a:ext uri="{9D8B030D-6E8A-4147-A177-3AD203B41FA5}">
                      <a16:colId xmlns:a16="http://schemas.microsoft.com/office/drawing/2014/main" val="4179612202"/>
                    </a:ext>
                  </a:extLst>
                </a:gridCol>
                <a:gridCol w="2386378">
                  <a:extLst>
                    <a:ext uri="{9D8B030D-6E8A-4147-A177-3AD203B41FA5}">
                      <a16:colId xmlns:a16="http://schemas.microsoft.com/office/drawing/2014/main" val="3583210323"/>
                    </a:ext>
                  </a:extLst>
                </a:gridCol>
              </a:tblGrid>
              <a:tr h="388182">
                <a:tc>
                  <a:txBody>
                    <a:bodyPr/>
                    <a:lstStyle/>
                    <a:p>
                      <a:endParaRPr lang="en-150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CSI</a:t>
                      </a:r>
                      <a:endParaRPr lang="en-150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We</a:t>
                      </a:r>
                      <a:endParaRPr lang="en-150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056858"/>
                  </a:ext>
                </a:extLst>
              </a:tr>
              <a:tr h="61462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Database</a:t>
                      </a:r>
                      <a:endParaRPr lang="en-150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Save only pic in DB</a:t>
                      </a:r>
                      <a:endParaRPr lang="en-150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Save it as 3D pic (Face ID) like iPhone X,11 Pro, </a:t>
                      </a:r>
                      <a:r>
                        <a:rPr lang="en-US" sz="1600" dirty="0" err="1"/>
                        <a:t>etc</a:t>
                      </a:r>
                      <a:endParaRPr lang="en-150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099521"/>
                  </a:ext>
                </a:extLst>
              </a:tr>
              <a:tr h="61462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Easiness</a:t>
                      </a:r>
                      <a:endParaRPr lang="en-150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Only a few people know how to use it</a:t>
                      </a:r>
                      <a:endParaRPr lang="en-150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Major of people </a:t>
                      </a:r>
                      <a:endParaRPr lang="en-150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328991"/>
                  </a:ext>
                </a:extLst>
              </a:tr>
              <a:tr h="61462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Base</a:t>
                      </a:r>
                      <a:endParaRPr lang="en-150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Only on image of the person</a:t>
                      </a:r>
                      <a:endParaRPr lang="en-150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Image or specifications </a:t>
                      </a:r>
                      <a:endParaRPr lang="en-150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442613"/>
                  </a:ext>
                </a:extLst>
              </a:tr>
              <a:tr h="61462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Options </a:t>
                      </a:r>
                      <a:endParaRPr lang="en-150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  <a:endParaRPr lang="en-150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 also can print it to save in a hard-copy </a:t>
                      </a:r>
                      <a:endParaRPr lang="en-150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30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9294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18EE-DB84-4E41-BDCF-EA95B03F4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785" y="449965"/>
            <a:ext cx="10515600" cy="1325563"/>
          </a:xfrm>
        </p:spPr>
        <p:txBody>
          <a:bodyPr/>
          <a:lstStyle/>
          <a:p>
            <a:pPr algn="ctr"/>
            <a:r>
              <a:rPr lang="en-US" b="1" u="sng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Time Table</a:t>
            </a:r>
            <a:endParaRPr lang="en-150" b="1" u="sng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E7FF51-9CB7-49AE-A9B5-022B6D01C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3977" r="-152" b="33348"/>
          <a:stretch/>
        </p:blipFill>
        <p:spPr>
          <a:xfrm>
            <a:off x="412723" y="2403834"/>
            <a:ext cx="11366553" cy="2724347"/>
          </a:xfrm>
        </p:spPr>
      </p:pic>
    </p:spTree>
    <p:extLst>
      <p:ext uri="{BB962C8B-B14F-4D97-AF65-F5344CB8AC3E}">
        <p14:creationId xmlns:p14="http://schemas.microsoft.com/office/powerpoint/2010/main" val="21394558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333</TotalTime>
  <Words>147</Words>
  <Application>Microsoft Office PowerPoint</Application>
  <PresentationFormat>Widescreen</PresentationFormat>
  <Paragraphs>37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Security System By Face Recognition </vt:lpstr>
      <vt:lpstr>Introduction</vt:lpstr>
      <vt:lpstr>Problem Definition</vt:lpstr>
      <vt:lpstr>Solution Approach</vt:lpstr>
      <vt:lpstr>Tools</vt:lpstr>
      <vt:lpstr>Survey </vt:lpstr>
      <vt:lpstr>Time 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MiNa Gr</dc:creator>
  <cp:lastModifiedBy>MiNa Gr</cp:lastModifiedBy>
  <cp:revision>15</cp:revision>
  <dcterms:created xsi:type="dcterms:W3CDTF">2019-10-09T16:57:38Z</dcterms:created>
  <dcterms:modified xsi:type="dcterms:W3CDTF">2019-10-13T23:23:06Z</dcterms:modified>
</cp:coreProperties>
</file>

<file path=docProps/thumbnail.jpeg>
</file>